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Cabin"/>
      <p:regular r:id="rId13"/>
      <p:bold r:id="rId14"/>
      <p:italic r:id="rId15"/>
      <p:boldItalic r:id="rId16"/>
    </p:embeddedFont>
    <p:embeddedFont>
      <p:font typeface="Unbounde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co+lTJF+5wrIiqOWj+NL+eBvS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bin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abin-italic.fntdata"/><Relationship Id="rId14" Type="http://schemas.openxmlformats.org/officeDocument/2006/relationships/font" Target="fonts/Cabin-bold.fntdata"/><Relationship Id="rId17" Type="http://schemas.openxmlformats.org/officeDocument/2006/relationships/font" Target="fonts/Unbounded-regular.fntdata"/><Relationship Id="rId16" Type="http://schemas.openxmlformats.org/officeDocument/2006/relationships/font" Target="fonts/Cabin-boldItalic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Unbound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24124" y="1853684"/>
            <a:ext cx="7468553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Unbounded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Introducción al kernel de Linux</a:t>
            </a:r>
            <a:endParaRPr b="0" i="0" sz="61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24124" y="4155757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 kernel de Linux es el núcleo del sistema operativo Linux, responsable de gestionar los recursos del hardware y proporcionar una interfaz a las aplicaciones. Es un software de código abierto y altamente flexible que forma la base de la mayoría de las distribuciones Linux.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37724" y="1574721"/>
            <a:ext cx="12954952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Módulos del kernel: concepto y funcionalidad</a:t>
            </a:r>
            <a:endParaRPr b="0" i="0" sz="44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837724" y="3581043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¿Qué son los módulos del kernel?</a:t>
            </a:r>
            <a:endParaRPr b="0" i="0" sz="22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37724" y="4524256"/>
            <a:ext cx="3928586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módulos del kernel son piezas de código que se pueden cargar y descargar según sea necesario, lo que permite una mayor flexibilidad y personalización del sistema operativo.</a:t>
            </a:r>
            <a:endParaRPr b="0" i="0" sz="18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5357813" y="3581043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Funcionalidad de los módulos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357813" y="4524256"/>
            <a:ext cx="3928586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módulos permiten agregar nuevas funcionalidades al kernel, como controladores de dispositivos, sistemas de archivos, subsistemas de red y mucho más.</a:t>
            </a:r>
            <a:endParaRPr b="0" i="0" sz="18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9877901" y="3581043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Ventajas de los módulos</a:t>
            </a:r>
            <a:endParaRPr b="0" i="0" sz="22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877901" y="4524256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Permiten actualizar y extender el kernel sin necesidad de recompilar todo el sistema, lo que mejora la estabilidad y facilita el mantenimiento.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837724" y="1037273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Comandos para administración de módulos del Kernel</a:t>
            </a:r>
            <a:endParaRPr b="0" i="0" sz="440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837724" y="377749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27390" y="3877747"/>
            <a:ext cx="159187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1615559" y="377749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lsmod</a:t>
            </a:r>
            <a:endParaRPr b="0" i="0" sz="22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615559" y="4273034"/>
            <a:ext cx="283678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Muestra los módulos cargados actualmente en el kernel.</a:t>
            </a:r>
            <a:endParaRPr b="0" i="0" sz="185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4691658" y="377749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4827508" y="3877747"/>
            <a:ext cx="26670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5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5469493" y="377749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modinfo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5469493" y="4273034"/>
            <a:ext cx="283678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Proporciona información detallada sobre un módulo específico.</a:t>
            </a:r>
            <a:endParaRPr b="0" i="0" sz="18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837724" y="593062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971074" y="6030873"/>
            <a:ext cx="27170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1615559" y="593062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insmod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1615559" y="6426160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Inserta un módulo en el kernel de forma manual.</a:t>
            </a:r>
            <a:endParaRPr b="0" i="0" sz="18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4691658" y="593062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4825246" y="6030873"/>
            <a:ext cx="27134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6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5469493" y="593062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rmmod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5469493" y="6426160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Elimina un módulo del kernel de forma manual.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6213157" y="876181"/>
            <a:ext cx="7690485" cy="1221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Unbounded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Creación de módulos simples en Linux usando C</a:t>
            </a:r>
            <a:endParaRPr b="0" i="0" sz="38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6513195" y="2409230"/>
            <a:ext cx="22860" cy="4944070"/>
          </a:xfrm>
          <a:prstGeom prst="roundRect">
            <a:avLst>
              <a:gd fmla="val 136257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6735366" y="2865001"/>
            <a:ext cx="726758" cy="22860"/>
          </a:xfrm>
          <a:prstGeom prst="roundRect">
            <a:avLst>
              <a:gd fmla="val 136257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6291024" y="2642830"/>
            <a:ext cx="467201" cy="46720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6455569" y="2729865"/>
            <a:ext cx="13811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3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666673" y="2616875"/>
            <a:ext cx="2642473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Estructura básica</a:t>
            </a:r>
            <a:endParaRPr b="0" i="0" sz="19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666673" y="3046809"/>
            <a:ext cx="6236970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Un módulo del kernel se compone de funciones de inicialización, salida y otras funciones específicas.</a:t>
            </a:r>
            <a:endParaRPr b="0" i="0" sz="16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6735366" y="4582239"/>
            <a:ext cx="726758" cy="22860"/>
          </a:xfrm>
          <a:prstGeom prst="roundRect">
            <a:avLst>
              <a:gd fmla="val 136257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6291024" y="4360069"/>
            <a:ext cx="467201" cy="46720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6408896" y="4447103"/>
            <a:ext cx="231338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3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666673" y="4334113"/>
            <a:ext cx="5004554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Definición de variables y funciones</a:t>
            </a:r>
            <a:endParaRPr b="0" i="0" sz="19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666673" y="4764048"/>
            <a:ext cx="6236970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módulos pueden utilizar variables y funciones exportadas por el kernel o definir las propias.</a:t>
            </a:r>
            <a:endParaRPr b="0" i="0" sz="16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6735366" y="6299478"/>
            <a:ext cx="726758" cy="22860"/>
          </a:xfrm>
          <a:prstGeom prst="roundRect">
            <a:avLst>
              <a:gd fmla="val 136257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6291024" y="6077307"/>
            <a:ext cx="467201" cy="46720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6406753" y="6164342"/>
            <a:ext cx="235744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3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7666673" y="6051352"/>
            <a:ext cx="2811185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Registrar el módulo</a:t>
            </a:r>
            <a:endParaRPr b="0" i="0" sz="19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666673" y="6481286"/>
            <a:ext cx="6236970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 necesario registrar el módulo en el kernel para que pueda ser cargado y utilizado.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6313408" y="650319"/>
            <a:ext cx="7489984" cy="138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Unbounded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Compilación e inserción de módulos</a:t>
            </a:r>
            <a:endParaRPr b="0" i="0" sz="43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6313408" y="2394704"/>
            <a:ext cx="3626882" cy="2474119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6549628" y="2630924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Compilación</a:t>
            </a:r>
            <a:endParaRPr b="0" i="0" sz="21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549628" y="3120033"/>
            <a:ext cx="3154442" cy="151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módulos del kernel se compilan utilizando los mismos compiladores y herramientas que el kernel.</a:t>
            </a:r>
            <a:endParaRPr b="0" i="0" sz="18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10176510" y="2394704"/>
            <a:ext cx="3626882" cy="2474119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0412730" y="2630924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Inserción</a:t>
            </a:r>
            <a:endParaRPr b="0" i="0" sz="21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0412730" y="3120033"/>
            <a:ext cx="3154442" cy="1134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Una vez compilado, el módulo se puede insertar en el kernel utilizando el comando insmod.</a:t>
            </a:r>
            <a:endParaRPr b="0" i="0" sz="18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6313408" y="5105043"/>
            <a:ext cx="3626882" cy="2474119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6549628" y="5341263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Dependencias</a:t>
            </a:r>
            <a:endParaRPr b="0" i="0" sz="21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6549628" y="5830372"/>
            <a:ext cx="3154442" cy="151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 importante asegurarse de que el módulo y sus dependencias estén correctamente instaladas.</a:t>
            </a:r>
            <a:endParaRPr b="0" i="0" sz="18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10176510" y="5105043"/>
            <a:ext cx="3626882" cy="2474119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10412730" y="5341263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Permisos</a:t>
            </a:r>
            <a:endParaRPr b="0" i="0" sz="21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10412730" y="5830372"/>
            <a:ext cx="3154442" cy="151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módulos deben tener los permisos adecuados para poder ser insertados en el kernel.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6242328" y="754023"/>
            <a:ext cx="7632144" cy="127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Unbounde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Depuración de módulos del kernel</a:t>
            </a:r>
            <a:endParaRPr b="0" i="0" sz="4000" u="none" cap="none" strike="noStrike"/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2328" y="2348389"/>
            <a:ext cx="539948" cy="5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242328" y="3104317"/>
            <a:ext cx="254091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printk()</a:t>
            </a:r>
            <a:endParaRPr b="0" i="0" sz="20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242328" y="3551396"/>
            <a:ext cx="3654028" cy="69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Función para imprimir mensajes de depuración en los registros del kernel.</a:t>
            </a:r>
            <a:endParaRPr b="0" i="0" sz="1700" u="none" cap="none" strike="noStrike"/>
          </a:p>
        </p:txBody>
      </p:sp>
      <p:pic>
        <p:nvPicPr>
          <p:cNvPr descr="preencoded.png" id="138" name="Google Shape;1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0325" y="2348389"/>
            <a:ext cx="539948" cy="5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10220325" y="3104325"/>
            <a:ext cx="3654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Puntos de interrupción</a:t>
            </a:r>
            <a:endParaRPr b="0" i="0" sz="20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10220325" y="3551396"/>
            <a:ext cx="3654147" cy="103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Permiten detener la ejecución del módulo para analizar su comportamiento.</a:t>
            </a:r>
            <a:endParaRPr b="0" i="0" sz="170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2328" y="5235892"/>
            <a:ext cx="539948" cy="5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6242325" y="5991825"/>
            <a:ext cx="3255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Registros del kernel</a:t>
            </a:r>
            <a:endParaRPr b="0" i="0" sz="200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6242328" y="6438900"/>
            <a:ext cx="3654028" cy="69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Contienen información valiosa para la depuración de módulos.</a:t>
            </a:r>
            <a:endParaRPr b="0" i="0" sz="1700" u="none" cap="none" strike="noStrike"/>
          </a:p>
        </p:txBody>
      </p:sp>
      <p:pic>
        <p:nvPicPr>
          <p:cNvPr descr="preencoded.png" id="144" name="Google Shape;1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0325" y="5235892"/>
            <a:ext cx="539948" cy="5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10220325" y="5991820"/>
            <a:ext cx="254091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Depuradores</a:t>
            </a:r>
            <a:endParaRPr b="0" i="0" sz="20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10220325" y="6438900"/>
            <a:ext cx="3654147" cy="103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Herramientas como GDB permiten depurar de forma avanzada los módulos del kernel.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Unbounded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Mejores prácticas en desarrollo de módulos</a:t>
            </a:r>
            <a:endParaRPr b="0" i="0" sz="4100" u="none" cap="none" strike="noStrike"/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93" y="2261354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Modularidad</a:t>
            </a:r>
            <a:endParaRPr b="0" i="0" sz="20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2230517" y="2946202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Diseñar módulos independientes y reutilizables.</a:t>
            </a:r>
            <a:endParaRPr b="0" i="0" sz="1750" u="none" cap="none" strike="noStrike"/>
          </a:p>
        </p:txBody>
      </p:sp>
      <p:pic>
        <p:nvPicPr>
          <p:cNvPr descr="preencoded.png" id="157" name="Google Shape;1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693" y="4045863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Documentación</a:t>
            </a:r>
            <a:endParaRPr b="0" i="0" sz="20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Mantener una documentación detallada sobre el módulo y su funcionalidad.</a:t>
            </a:r>
            <a:endParaRPr b="0" i="0" sz="1750" u="none" cap="none" strike="noStrike"/>
          </a:p>
        </p:txBody>
      </p:sp>
      <p:pic>
        <p:nvPicPr>
          <p:cNvPr descr="preencoded.png" id="160" name="Google Shape;16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693" y="5830372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Pruebas</a:t>
            </a:r>
            <a:endParaRPr b="0" i="0" sz="20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Realizar pruebas exhaustivas para garantizar la estabilidad y el correcto funcionamiento.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6324124" y="100631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Conclusiones y siguientes pasos</a:t>
            </a:r>
            <a:endParaRPr b="0" i="0" sz="44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6324124" y="304252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6513790" y="3142774"/>
            <a:ext cx="159187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5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7101959" y="30425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Resumen</a:t>
            </a:r>
            <a:endParaRPr b="0" i="0" sz="22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7101959" y="3538061"/>
            <a:ext cx="283678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 este recorrido, hemos explorado los conceptos clave del kernel de Linux y sus módulos.</a:t>
            </a:r>
            <a:endParaRPr b="0" i="0" sz="185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10178058" y="304252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0313908" y="3142774"/>
            <a:ext cx="26670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10955893" y="30425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Próximos pasos</a:t>
            </a:r>
            <a:endParaRPr b="0" i="0" sz="220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10955893" y="3538061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Continuar aprendiendo sobre desarrollo de módulos avanzados y contribuir a la comunidad Linux.</a:t>
            </a:r>
            <a:endParaRPr b="0" i="0" sz="18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6324124" y="596169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6457474" y="6061948"/>
            <a:ext cx="27170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5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7101959" y="59616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Recursos</a:t>
            </a:r>
            <a:endParaRPr b="0" i="0" sz="220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7101959" y="6457236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Consultar documentación oficial y tutoriales en línea para profundizar en el tema.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2024-11-04T04:19:42Z</dcterms:created>
  <dc:creator>PptxGenJS</dc:creator>
</cp:coreProperties>
</file>